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147545-823E-471A-B1E2-AA55A49B13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89E9D4-4CB1-49C5-B470-0C71AC1B5881}">
      <dgm:prSet phldrT="[Text]"/>
      <dgm:spPr/>
      <dgm:t>
        <a:bodyPr/>
        <a:lstStyle/>
        <a:p>
          <a:r>
            <a:rPr lang="en-GB" dirty="0"/>
            <a:t>What do we mean when we talk about wellbeing?</a:t>
          </a:r>
        </a:p>
      </dgm:t>
    </dgm:pt>
    <dgm:pt modelId="{79468EE3-C7FA-411E-9E15-5EC73AA5DBF8}" type="parTrans" cxnId="{43FC0EB2-B0B5-48E7-8585-8A10A25C9EC7}">
      <dgm:prSet/>
      <dgm:spPr/>
      <dgm:t>
        <a:bodyPr/>
        <a:lstStyle/>
        <a:p>
          <a:endParaRPr lang="en-GB"/>
        </a:p>
      </dgm:t>
    </dgm:pt>
    <dgm:pt modelId="{DE220C7C-DD75-40BF-B4F4-DD0FC49348D4}" type="sibTrans" cxnId="{43FC0EB2-B0B5-48E7-8585-8A10A25C9EC7}">
      <dgm:prSet/>
      <dgm:spPr/>
      <dgm:t>
        <a:bodyPr/>
        <a:lstStyle/>
        <a:p>
          <a:endParaRPr lang="en-GB"/>
        </a:p>
      </dgm:t>
    </dgm:pt>
    <dgm:pt modelId="{C9511076-06C3-48A2-AFC1-F9444458B9EE}">
      <dgm:prSet phldrT="[Text]"/>
      <dgm:spPr/>
      <dgm:t>
        <a:bodyPr/>
        <a:lstStyle/>
        <a:p>
          <a:r>
            <a:rPr lang="en-GB" dirty="0"/>
            <a:t>How do we promote wellbeing?</a:t>
          </a:r>
        </a:p>
      </dgm:t>
    </dgm:pt>
    <dgm:pt modelId="{6B082D3C-50BD-442C-A8E1-074E735594B9}" type="parTrans" cxnId="{DAF0694F-9B2D-48A8-955A-F0D6E493F1AA}">
      <dgm:prSet/>
      <dgm:spPr/>
      <dgm:t>
        <a:bodyPr/>
        <a:lstStyle/>
        <a:p>
          <a:endParaRPr lang="en-GB"/>
        </a:p>
      </dgm:t>
    </dgm:pt>
    <dgm:pt modelId="{4CEE900D-93D1-48F4-A3E4-3C61C25E7451}" type="sibTrans" cxnId="{DAF0694F-9B2D-48A8-955A-F0D6E493F1AA}">
      <dgm:prSet/>
      <dgm:spPr/>
      <dgm:t>
        <a:bodyPr/>
        <a:lstStyle/>
        <a:p>
          <a:endParaRPr lang="en-GB"/>
        </a:p>
      </dgm:t>
    </dgm:pt>
    <dgm:pt modelId="{9EDA2482-A802-49B6-B06F-8132F057EC4F}">
      <dgm:prSet phldrT="[Text]"/>
      <dgm:spPr/>
      <dgm:t>
        <a:bodyPr/>
        <a:lstStyle/>
        <a:p>
          <a:r>
            <a:rPr lang="en-GB" dirty="0"/>
            <a:t>How do we support those in need?</a:t>
          </a:r>
        </a:p>
      </dgm:t>
    </dgm:pt>
    <dgm:pt modelId="{252509AA-83CF-4291-91C7-258DFBE738F4}" type="parTrans" cxnId="{3CBA12F3-63CB-4A7A-A08D-AB97556DA3F3}">
      <dgm:prSet/>
      <dgm:spPr/>
      <dgm:t>
        <a:bodyPr/>
        <a:lstStyle/>
        <a:p>
          <a:endParaRPr lang="en-GB"/>
        </a:p>
      </dgm:t>
    </dgm:pt>
    <dgm:pt modelId="{1AFB4E52-C9B5-491E-BBAC-6A80EE1B369B}" type="sibTrans" cxnId="{3CBA12F3-63CB-4A7A-A08D-AB97556DA3F3}">
      <dgm:prSet/>
      <dgm:spPr/>
      <dgm:t>
        <a:bodyPr/>
        <a:lstStyle/>
        <a:p>
          <a:endParaRPr lang="en-GB"/>
        </a:p>
      </dgm:t>
    </dgm:pt>
    <dgm:pt modelId="{15F85427-652B-46F8-8F04-488C027A4235}" type="pres">
      <dgm:prSet presAssocID="{4E147545-823E-471A-B1E2-AA55A49B13BA}" presName="linear" presStyleCnt="0">
        <dgm:presLayoutVars>
          <dgm:dir/>
          <dgm:animLvl val="lvl"/>
          <dgm:resizeHandles val="exact"/>
        </dgm:presLayoutVars>
      </dgm:prSet>
      <dgm:spPr/>
    </dgm:pt>
    <dgm:pt modelId="{B4155D2A-ACC2-4D0B-9B48-13A2B3E2D0D0}" type="pres">
      <dgm:prSet presAssocID="{C989E9D4-4CB1-49C5-B470-0C71AC1B5881}" presName="parentLin" presStyleCnt="0"/>
      <dgm:spPr/>
    </dgm:pt>
    <dgm:pt modelId="{D6EE1177-34FF-4087-83BB-DC3E65F04265}" type="pres">
      <dgm:prSet presAssocID="{C989E9D4-4CB1-49C5-B470-0C71AC1B5881}" presName="parentLeftMargin" presStyleLbl="node1" presStyleIdx="0" presStyleCnt="3"/>
      <dgm:spPr/>
    </dgm:pt>
    <dgm:pt modelId="{D47AB0AD-5844-4D35-9E42-BD8B3AA4DB66}" type="pres">
      <dgm:prSet presAssocID="{C989E9D4-4CB1-49C5-B470-0C71AC1B588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89EC2CF-AC93-4ACB-8364-5D19A70FFF93}" type="pres">
      <dgm:prSet presAssocID="{C989E9D4-4CB1-49C5-B470-0C71AC1B5881}" presName="negativeSpace" presStyleCnt="0"/>
      <dgm:spPr/>
    </dgm:pt>
    <dgm:pt modelId="{01EC19CD-3665-4387-B76B-0FF07691CA02}" type="pres">
      <dgm:prSet presAssocID="{C989E9D4-4CB1-49C5-B470-0C71AC1B5881}" presName="childText" presStyleLbl="conFgAcc1" presStyleIdx="0" presStyleCnt="3">
        <dgm:presLayoutVars>
          <dgm:bulletEnabled val="1"/>
        </dgm:presLayoutVars>
      </dgm:prSet>
      <dgm:spPr/>
    </dgm:pt>
    <dgm:pt modelId="{3E76E216-01ED-440A-804C-5C99D69E9DBB}" type="pres">
      <dgm:prSet presAssocID="{DE220C7C-DD75-40BF-B4F4-DD0FC49348D4}" presName="spaceBetweenRectangles" presStyleCnt="0"/>
      <dgm:spPr/>
    </dgm:pt>
    <dgm:pt modelId="{93F50775-F380-4CCC-9708-6E35065E7B8C}" type="pres">
      <dgm:prSet presAssocID="{C9511076-06C3-48A2-AFC1-F9444458B9EE}" presName="parentLin" presStyleCnt="0"/>
      <dgm:spPr/>
    </dgm:pt>
    <dgm:pt modelId="{AFDF04A4-0704-4972-B1E5-5CC830D5CF89}" type="pres">
      <dgm:prSet presAssocID="{C9511076-06C3-48A2-AFC1-F9444458B9EE}" presName="parentLeftMargin" presStyleLbl="node1" presStyleIdx="0" presStyleCnt="3"/>
      <dgm:spPr/>
    </dgm:pt>
    <dgm:pt modelId="{19F20719-BDE0-4D86-8366-3CE352046C30}" type="pres">
      <dgm:prSet presAssocID="{C9511076-06C3-48A2-AFC1-F9444458B9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B8D972-3970-49A0-9FEE-F33658CD4B52}" type="pres">
      <dgm:prSet presAssocID="{C9511076-06C3-48A2-AFC1-F9444458B9EE}" presName="negativeSpace" presStyleCnt="0"/>
      <dgm:spPr/>
    </dgm:pt>
    <dgm:pt modelId="{5236B46C-F29A-4F80-B952-C82A7E27414E}" type="pres">
      <dgm:prSet presAssocID="{C9511076-06C3-48A2-AFC1-F9444458B9EE}" presName="childText" presStyleLbl="conFgAcc1" presStyleIdx="1" presStyleCnt="3">
        <dgm:presLayoutVars>
          <dgm:bulletEnabled val="1"/>
        </dgm:presLayoutVars>
      </dgm:prSet>
      <dgm:spPr/>
    </dgm:pt>
    <dgm:pt modelId="{94DF1910-CD90-4EAF-9274-73FA9D2F0123}" type="pres">
      <dgm:prSet presAssocID="{4CEE900D-93D1-48F4-A3E4-3C61C25E7451}" presName="spaceBetweenRectangles" presStyleCnt="0"/>
      <dgm:spPr/>
    </dgm:pt>
    <dgm:pt modelId="{11A3430D-FA89-41FB-B551-817C6333C1F5}" type="pres">
      <dgm:prSet presAssocID="{9EDA2482-A802-49B6-B06F-8132F057EC4F}" presName="parentLin" presStyleCnt="0"/>
      <dgm:spPr/>
    </dgm:pt>
    <dgm:pt modelId="{3F08A665-7A42-4D31-A6D0-99777983037E}" type="pres">
      <dgm:prSet presAssocID="{9EDA2482-A802-49B6-B06F-8132F057EC4F}" presName="parentLeftMargin" presStyleLbl="node1" presStyleIdx="1" presStyleCnt="3"/>
      <dgm:spPr/>
    </dgm:pt>
    <dgm:pt modelId="{6EBD5279-B787-403D-A86F-A806146B8197}" type="pres">
      <dgm:prSet presAssocID="{9EDA2482-A802-49B6-B06F-8132F057EC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4699CF8-E551-43AD-AA3C-C89A980D9601}" type="pres">
      <dgm:prSet presAssocID="{9EDA2482-A802-49B6-B06F-8132F057EC4F}" presName="negativeSpace" presStyleCnt="0"/>
      <dgm:spPr/>
    </dgm:pt>
    <dgm:pt modelId="{9A07788C-F61A-4FBA-A7EF-14F6E48C7CC9}" type="pres">
      <dgm:prSet presAssocID="{9EDA2482-A802-49B6-B06F-8132F057EC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2D960A-8DCC-4584-BC47-0383C536CACC}" type="presOf" srcId="{9EDA2482-A802-49B6-B06F-8132F057EC4F}" destId="{3F08A665-7A42-4D31-A6D0-99777983037E}" srcOrd="0" destOrd="0" presId="urn:microsoft.com/office/officeart/2005/8/layout/list1"/>
    <dgm:cxn modelId="{DAF0694F-9B2D-48A8-955A-F0D6E493F1AA}" srcId="{4E147545-823E-471A-B1E2-AA55A49B13BA}" destId="{C9511076-06C3-48A2-AFC1-F9444458B9EE}" srcOrd="1" destOrd="0" parTransId="{6B082D3C-50BD-442C-A8E1-074E735594B9}" sibTransId="{4CEE900D-93D1-48F4-A3E4-3C61C25E7451}"/>
    <dgm:cxn modelId="{2D9F9C71-0104-4733-B1F5-126152C35064}" type="presOf" srcId="{C9511076-06C3-48A2-AFC1-F9444458B9EE}" destId="{AFDF04A4-0704-4972-B1E5-5CC830D5CF89}" srcOrd="0" destOrd="0" presId="urn:microsoft.com/office/officeart/2005/8/layout/list1"/>
    <dgm:cxn modelId="{5BBFCE8B-7E27-4C63-B8C9-F7CA219A29A1}" type="presOf" srcId="{4E147545-823E-471A-B1E2-AA55A49B13BA}" destId="{15F85427-652B-46F8-8F04-488C027A4235}" srcOrd="0" destOrd="0" presId="urn:microsoft.com/office/officeart/2005/8/layout/list1"/>
    <dgm:cxn modelId="{377FEE8D-1FC0-4832-A4A7-C2FDFDBB05A6}" type="presOf" srcId="{C989E9D4-4CB1-49C5-B470-0C71AC1B5881}" destId="{D6EE1177-34FF-4087-83BB-DC3E65F04265}" srcOrd="0" destOrd="0" presId="urn:microsoft.com/office/officeart/2005/8/layout/list1"/>
    <dgm:cxn modelId="{36CC4CAD-B35C-4A50-BBF0-B005F06B8BAB}" type="presOf" srcId="{9EDA2482-A802-49B6-B06F-8132F057EC4F}" destId="{6EBD5279-B787-403D-A86F-A806146B8197}" srcOrd="1" destOrd="0" presId="urn:microsoft.com/office/officeart/2005/8/layout/list1"/>
    <dgm:cxn modelId="{43FC0EB2-B0B5-48E7-8585-8A10A25C9EC7}" srcId="{4E147545-823E-471A-B1E2-AA55A49B13BA}" destId="{C989E9D4-4CB1-49C5-B470-0C71AC1B5881}" srcOrd="0" destOrd="0" parTransId="{79468EE3-C7FA-411E-9E15-5EC73AA5DBF8}" sibTransId="{DE220C7C-DD75-40BF-B4F4-DD0FC49348D4}"/>
    <dgm:cxn modelId="{30D40ECC-EBA0-4A81-87AB-3EA849021FD3}" type="presOf" srcId="{C9511076-06C3-48A2-AFC1-F9444458B9EE}" destId="{19F20719-BDE0-4D86-8366-3CE352046C30}" srcOrd="1" destOrd="0" presId="urn:microsoft.com/office/officeart/2005/8/layout/list1"/>
    <dgm:cxn modelId="{9E955FEE-7378-4534-AC5D-FF33873859D1}" type="presOf" srcId="{C989E9D4-4CB1-49C5-B470-0C71AC1B5881}" destId="{D47AB0AD-5844-4D35-9E42-BD8B3AA4DB66}" srcOrd="1" destOrd="0" presId="urn:microsoft.com/office/officeart/2005/8/layout/list1"/>
    <dgm:cxn modelId="{3CBA12F3-63CB-4A7A-A08D-AB97556DA3F3}" srcId="{4E147545-823E-471A-B1E2-AA55A49B13BA}" destId="{9EDA2482-A802-49B6-B06F-8132F057EC4F}" srcOrd="2" destOrd="0" parTransId="{252509AA-83CF-4291-91C7-258DFBE738F4}" sibTransId="{1AFB4E52-C9B5-491E-BBAC-6A80EE1B369B}"/>
    <dgm:cxn modelId="{2919522B-899E-4930-8A74-C6C8176B3E7F}" type="presParOf" srcId="{15F85427-652B-46F8-8F04-488C027A4235}" destId="{B4155D2A-ACC2-4D0B-9B48-13A2B3E2D0D0}" srcOrd="0" destOrd="0" presId="urn:microsoft.com/office/officeart/2005/8/layout/list1"/>
    <dgm:cxn modelId="{6941A87A-9EE3-4357-BD4C-AA7A44B377A1}" type="presParOf" srcId="{B4155D2A-ACC2-4D0B-9B48-13A2B3E2D0D0}" destId="{D6EE1177-34FF-4087-83BB-DC3E65F04265}" srcOrd="0" destOrd="0" presId="urn:microsoft.com/office/officeart/2005/8/layout/list1"/>
    <dgm:cxn modelId="{4A258BBB-26F0-421D-A941-1758919F42B8}" type="presParOf" srcId="{B4155D2A-ACC2-4D0B-9B48-13A2B3E2D0D0}" destId="{D47AB0AD-5844-4D35-9E42-BD8B3AA4DB66}" srcOrd="1" destOrd="0" presId="urn:microsoft.com/office/officeart/2005/8/layout/list1"/>
    <dgm:cxn modelId="{FCCD9270-857B-4D23-83CF-C62CAE80F113}" type="presParOf" srcId="{15F85427-652B-46F8-8F04-488C027A4235}" destId="{D89EC2CF-AC93-4ACB-8364-5D19A70FFF93}" srcOrd="1" destOrd="0" presId="urn:microsoft.com/office/officeart/2005/8/layout/list1"/>
    <dgm:cxn modelId="{791D7B4C-2BAC-44F3-8C82-F3664E2F99D3}" type="presParOf" srcId="{15F85427-652B-46F8-8F04-488C027A4235}" destId="{01EC19CD-3665-4387-B76B-0FF07691CA02}" srcOrd="2" destOrd="0" presId="urn:microsoft.com/office/officeart/2005/8/layout/list1"/>
    <dgm:cxn modelId="{54C41F4A-CD8D-42F4-A2BB-C3827B152E75}" type="presParOf" srcId="{15F85427-652B-46F8-8F04-488C027A4235}" destId="{3E76E216-01ED-440A-804C-5C99D69E9DBB}" srcOrd="3" destOrd="0" presId="urn:microsoft.com/office/officeart/2005/8/layout/list1"/>
    <dgm:cxn modelId="{9DBC4616-D6CC-4EDB-BCE6-4E8891D23BF7}" type="presParOf" srcId="{15F85427-652B-46F8-8F04-488C027A4235}" destId="{93F50775-F380-4CCC-9708-6E35065E7B8C}" srcOrd="4" destOrd="0" presId="urn:microsoft.com/office/officeart/2005/8/layout/list1"/>
    <dgm:cxn modelId="{7EB55C81-24B6-47DB-846D-C7A85233CB90}" type="presParOf" srcId="{93F50775-F380-4CCC-9708-6E35065E7B8C}" destId="{AFDF04A4-0704-4972-B1E5-5CC830D5CF89}" srcOrd="0" destOrd="0" presId="urn:microsoft.com/office/officeart/2005/8/layout/list1"/>
    <dgm:cxn modelId="{C0F5E616-F3B6-4394-81D0-9A2FD2538AFA}" type="presParOf" srcId="{93F50775-F380-4CCC-9708-6E35065E7B8C}" destId="{19F20719-BDE0-4D86-8366-3CE352046C30}" srcOrd="1" destOrd="0" presId="urn:microsoft.com/office/officeart/2005/8/layout/list1"/>
    <dgm:cxn modelId="{21F87A16-8068-4564-8D84-52AAE97EB7C0}" type="presParOf" srcId="{15F85427-652B-46F8-8F04-488C027A4235}" destId="{23B8D972-3970-49A0-9FEE-F33658CD4B52}" srcOrd="5" destOrd="0" presId="urn:microsoft.com/office/officeart/2005/8/layout/list1"/>
    <dgm:cxn modelId="{4CD6B621-E2B4-437A-AF73-E0E9E11AEFC8}" type="presParOf" srcId="{15F85427-652B-46F8-8F04-488C027A4235}" destId="{5236B46C-F29A-4F80-B952-C82A7E27414E}" srcOrd="6" destOrd="0" presId="urn:microsoft.com/office/officeart/2005/8/layout/list1"/>
    <dgm:cxn modelId="{6BBF7E9F-7D48-47A4-A950-03676E009DA8}" type="presParOf" srcId="{15F85427-652B-46F8-8F04-488C027A4235}" destId="{94DF1910-CD90-4EAF-9274-73FA9D2F0123}" srcOrd="7" destOrd="0" presId="urn:microsoft.com/office/officeart/2005/8/layout/list1"/>
    <dgm:cxn modelId="{ACA6BA6D-B8FF-4E2C-A95A-74A1E252B954}" type="presParOf" srcId="{15F85427-652B-46F8-8F04-488C027A4235}" destId="{11A3430D-FA89-41FB-B551-817C6333C1F5}" srcOrd="8" destOrd="0" presId="urn:microsoft.com/office/officeart/2005/8/layout/list1"/>
    <dgm:cxn modelId="{0454499D-6D8A-4BFE-BBC6-47066BFF6A9B}" type="presParOf" srcId="{11A3430D-FA89-41FB-B551-817C6333C1F5}" destId="{3F08A665-7A42-4D31-A6D0-99777983037E}" srcOrd="0" destOrd="0" presId="urn:microsoft.com/office/officeart/2005/8/layout/list1"/>
    <dgm:cxn modelId="{92860D2C-ADF0-4B9A-AB06-07A5B377472E}" type="presParOf" srcId="{11A3430D-FA89-41FB-B551-817C6333C1F5}" destId="{6EBD5279-B787-403D-A86F-A806146B8197}" srcOrd="1" destOrd="0" presId="urn:microsoft.com/office/officeart/2005/8/layout/list1"/>
    <dgm:cxn modelId="{7D1D9B34-AD3F-4BE7-AA76-86319A8D0D71}" type="presParOf" srcId="{15F85427-652B-46F8-8F04-488C027A4235}" destId="{94699CF8-E551-43AD-AA3C-C89A980D9601}" srcOrd="9" destOrd="0" presId="urn:microsoft.com/office/officeart/2005/8/layout/list1"/>
    <dgm:cxn modelId="{8E9812FF-C4F8-49F4-B221-D7A3291CC8D8}" type="presParOf" srcId="{15F85427-652B-46F8-8F04-488C027A4235}" destId="{9A07788C-F61A-4FBA-A7EF-14F6E48C7CC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9922DD-0A2E-481E-AC5A-DD13089EA3F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3C247DC-F2CA-464C-91E4-A939A67344FE}">
      <dgm:prSet phldrT="[Text]"/>
      <dgm:spPr/>
      <dgm:t>
        <a:bodyPr/>
        <a:lstStyle/>
        <a:p>
          <a:r>
            <a:rPr lang="en-GB" dirty="0"/>
            <a:t>Another Ambassadors’ Tea Party</a:t>
          </a:r>
        </a:p>
      </dgm:t>
    </dgm:pt>
    <dgm:pt modelId="{1055284C-82E9-43F2-B324-4E10B6591679}" type="parTrans" cxnId="{0A5F8279-C7B6-4142-A66A-BACB7BDB76DD}">
      <dgm:prSet/>
      <dgm:spPr/>
      <dgm:t>
        <a:bodyPr/>
        <a:lstStyle/>
        <a:p>
          <a:endParaRPr lang="en-GB"/>
        </a:p>
      </dgm:t>
    </dgm:pt>
    <dgm:pt modelId="{0BB23578-E205-405D-A9E4-9DBBA499C92C}" type="sibTrans" cxnId="{0A5F8279-C7B6-4142-A66A-BACB7BDB76DD}">
      <dgm:prSet/>
      <dgm:spPr/>
      <dgm:t>
        <a:bodyPr/>
        <a:lstStyle/>
        <a:p>
          <a:endParaRPr lang="en-GB"/>
        </a:p>
      </dgm:t>
    </dgm:pt>
    <dgm:pt modelId="{B968A665-4B51-4630-AEBA-F65909291E1E}">
      <dgm:prSet phldrT="[Text]"/>
      <dgm:spPr/>
      <dgm:t>
        <a:bodyPr/>
        <a:lstStyle/>
        <a:p>
          <a:r>
            <a:rPr lang="en-GB" dirty="0"/>
            <a:t>Class Kindness Sheet of hearts</a:t>
          </a:r>
        </a:p>
      </dgm:t>
    </dgm:pt>
    <dgm:pt modelId="{987895B2-FC63-4D2F-88E6-472E9C861C3C}" type="parTrans" cxnId="{88461C80-2F2D-42C4-9638-ACFAFF9562AC}">
      <dgm:prSet/>
      <dgm:spPr/>
      <dgm:t>
        <a:bodyPr/>
        <a:lstStyle/>
        <a:p>
          <a:endParaRPr lang="en-GB"/>
        </a:p>
      </dgm:t>
    </dgm:pt>
    <dgm:pt modelId="{720B0D99-FAE7-4E11-87FF-36AE8A6377A7}" type="sibTrans" cxnId="{88461C80-2F2D-42C4-9638-ACFAFF9562AC}">
      <dgm:prSet/>
      <dgm:spPr/>
      <dgm:t>
        <a:bodyPr/>
        <a:lstStyle/>
        <a:p>
          <a:endParaRPr lang="en-GB"/>
        </a:p>
      </dgm:t>
    </dgm:pt>
    <dgm:pt modelId="{CAB0F1F0-85AF-441D-A61D-8CAF38177D06}">
      <dgm:prSet phldrT="[Text]"/>
      <dgm:spPr/>
      <dgm:t>
        <a:bodyPr/>
        <a:lstStyle/>
        <a:p>
          <a:r>
            <a:rPr lang="en-GB" dirty="0"/>
            <a:t>Plan a Wellbeing day for after half-term</a:t>
          </a:r>
        </a:p>
      </dgm:t>
    </dgm:pt>
    <dgm:pt modelId="{E527E810-671F-4F08-9F09-7998986C547A}" type="parTrans" cxnId="{55ABEDF0-C32B-4FFE-935D-04D203D985EA}">
      <dgm:prSet/>
      <dgm:spPr/>
      <dgm:t>
        <a:bodyPr/>
        <a:lstStyle/>
        <a:p>
          <a:endParaRPr lang="en-GB"/>
        </a:p>
      </dgm:t>
    </dgm:pt>
    <dgm:pt modelId="{1E252EBD-4869-491A-B14C-82F7D2A39CCA}" type="sibTrans" cxnId="{55ABEDF0-C32B-4FFE-935D-04D203D985EA}">
      <dgm:prSet/>
      <dgm:spPr/>
      <dgm:t>
        <a:bodyPr/>
        <a:lstStyle/>
        <a:p>
          <a:endParaRPr lang="en-GB"/>
        </a:p>
      </dgm:t>
    </dgm:pt>
    <dgm:pt modelId="{E5395BCB-9D0A-4245-9AFD-804F1B1D2D0B}" type="pres">
      <dgm:prSet presAssocID="{499922DD-0A2E-481E-AC5A-DD13089EA3FB}" presName="CompostProcess" presStyleCnt="0">
        <dgm:presLayoutVars>
          <dgm:dir/>
          <dgm:resizeHandles val="exact"/>
        </dgm:presLayoutVars>
      </dgm:prSet>
      <dgm:spPr/>
    </dgm:pt>
    <dgm:pt modelId="{D5403374-5741-4A4F-9719-9E54206D8664}" type="pres">
      <dgm:prSet presAssocID="{499922DD-0A2E-481E-AC5A-DD13089EA3FB}" presName="arrow" presStyleLbl="bgShp" presStyleIdx="0" presStyleCnt="1"/>
      <dgm:spPr/>
    </dgm:pt>
    <dgm:pt modelId="{36682944-12F2-4DE3-B0CF-D60F2D7A7469}" type="pres">
      <dgm:prSet presAssocID="{499922DD-0A2E-481E-AC5A-DD13089EA3FB}" presName="linearProcess" presStyleCnt="0"/>
      <dgm:spPr/>
    </dgm:pt>
    <dgm:pt modelId="{BDA30F27-482E-4335-BF29-2B3968EE4944}" type="pres">
      <dgm:prSet presAssocID="{23C247DC-F2CA-464C-91E4-A939A67344FE}" presName="textNode" presStyleLbl="node1" presStyleIdx="0" presStyleCnt="3">
        <dgm:presLayoutVars>
          <dgm:bulletEnabled val="1"/>
        </dgm:presLayoutVars>
      </dgm:prSet>
      <dgm:spPr/>
    </dgm:pt>
    <dgm:pt modelId="{A8B1F956-44EB-4FA6-9CA4-EEC35E9813A3}" type="pres">
      <dgm:prSet presAssocID="{0BB23578-E205-405D-A9E4-9DBBA499C92C}" presName="sibTrans" presStyleCnt="0"/>
      <dgm:spPr/>
    </dgm:pt>
    <dgm:pt modelId="{972F2F7A-4B86-4D7F-897A-310BEE297168}" type="pres">
      <dgm:prSet presAssocID="{B968A665-4B51-4630-AEBA-F65909291E1E}" presName="textNode" presStyleLbl="node1" presStyleIdx="1" presStyleCnt="3">
        <dgm:presLayoutVars>
          <dgm:bulletEnabled val="1"/>
        </dgm:presLayoutVars>
      </dgm:prSet>
      <dgm:spPr/>
    </dgm:pt>
    <dgm:pt modelId="{91FBB36D-405B-4377-AB37-7C8B386D4172}" type="pres">
      <dgm:prSet presAssocID="{720B0D99-FAE7-4E11-87FF-36AE8A6377A7}" presName="sibTrans" presStyleCnt="0"/>
      <dgm:spPr/>
    </dgm:pt>
    <dgm:pt modelId="{1B72FFD1-9AB5-4D61-B8D1-62EFF13C9D2A}" type="pres">
      <dgm:prSet presAssocID="{CAB0F1F0-85AF-441D-A61D-8CAF38177D0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EA38C66-4E03-4E87-9998-5E92466CBDF9}" type="presOf" srcId="{B968A665-4B51-4630-AEBA-F65909291E1E}" destId="{972F2F7A-4B86-4D7F-897A-310BEE297168}" srcOrd="0" destOrd="0" presId="urn:microsoft.com/office/officeart/2005/8/layout/hProcess9"/>
    <dgm:cxn modelId="{592A0F6D-CB00-4483-BD29-44509ACCC428}" type="presOf" srcId="{499922DD-0A2E-481E-AC5A-DD13089EA3FB}" destId="{E5395BCB-9D0A-4245-9AFD-804F1B1D2D0B}" srcOrd="0" destOrd="0" presId="urn:microsoft.com/office/officeart/2005/8/layout/hProcess9"/>
    <dgm:cxn modelId="{0A5F8279-C7B6-4142-A66A-BACB7BDB76DD}" srcId="{499922DD-0A2E-481E-AC5A-DD13089EA3FB}" destId="{23C247DC-F2CA-464C-91E4-A939A67344FE}" srcOrd="0" destOrd="0" parTransId="{1055284C-82E9-43F2-B324-4E10B6591679}" sibTransId="{0BB23578-E205-405D-A9E4-9DBBA499C92C}"/>
    <dgm:cxn modelId="{88461C80-2F2D-42C4-9638-ACFAFF9562AC}" srcId="{499922DD-0A2E-481E-AC5A-DD13089EA3FB}" destId="{B968A665-4B51-4630-AEBA-F65909291E1E}" srcOrd="1" destOrd="0" parTransId="{987895B2-FC63-4D2F-88E6-472E9C861C3C}" sibTransId="{720B0D99-FAE7-4E11-87FF-36AE8A6377A7}"/>
    <dgm:cxn modelId="{21FDA598-8CD6-46FE-B464-2E886C8941AE}" type="presOf" srcId="{23C247DC-F2CA-464C-91E4-A939A67344FE}" destId="{BDA30F27-482E-4335-BF29-2B3968EE4944}" srcOrd="0" destOrd="0" presId="urn:microsoft.com/office/officeart/2005/8/layout/hProcess9"/>
    <dgm:cxn modelId="{77D7E4E8-582B-4875-9E2E-94E3B5211A15}" type="presOf" srcId="{CAB0F1F0-85AF-441D-A61D-8CAF38177D06}" destId="{1B72FFD1-9AB5-4D61-B8D1-62EFF13C9D2A}" srcOrd="0" destOrd="0" presId="urn:microsoft.com/office/officeart/2005/8/layout/hProcess9"/>
    <dgm:cxn modelId="{55ABEDF0-C32B-4FFE-935D-04D203D985EA}" srcId="{499922DD-0A2E-481E-AC5A-DD13089EA3FB}" destId="{CAB0F1F0-85AF-441D-A61D-8CAF38177D06}" srcOrd="2" destOrd="0" parTransId="{E527E810-671F-4F08-9F09-7998986C547A}" sibTransId="{1E252EBD-4869-491A-B14C-82F7D2A39CCA}"/>
    <dgm:cxn modelId="{131C3B71-4676-4E4E-B7DA-A7E36032ECD7}" type="presParOf" srcId="{E5395BCB-9D0A-4245-9AFD-804F1B1D2D0B}" destId="{D5403374-5741-4A4F-9719-9E54206D8664}" srcOrd="0" destOrd="0" presId="urn:microsoft.com/office/officeart/2005/8/layout/hProcess9"/>
    <dgm:cxn modelId="{06025846-5643-4DAF-A269-CCD98ED93C2D}" type="presParOf" srcId="{E5395BCB-9D0A-4245-9AFD-804F1B1D2D0B}" destId="{36682944-12F2-4DE3-B0CF-D60F2D7A7469}" srcOrd="1" destOrd="0" presId="urn:microsoft.com/office/officeart/2005/8/layout/hProcess9"/>
    <dgm:cxn modelId="{DCCCEE41-D2BF-4D2C-9CD2-F6C02276E4BF}" type="presParOf" srcId="{36682944-12F2-4DE3-B0CF-D60F2D7A7469}" destId="{BDA30F27-482E-4335-BF29-2B3968EE4944}" srcOrd="0" destOrd="0" presId="urn:microsoft.com/office/officeart/2005/8/layout/hProcess9"/>
    <dgm:cxn modelId="{DD379AD5-7DA6-4F9F-BCAD-C277FE4D2D94}" type="presParOf" srcId="{36682944-12F2-4DE3-B0CF-D60F2D7A7469}" destId="{A8B1F956-44EB-4FA6-9CA4-EEC35E9813A3}" srcOrd="1" destOrd="0" presId="urn:microsoft.com/office/officeart/2005/8/layout/hProcess9"/>
    <dgm:cxn modelId="{45E48B53-D3F3-48F8-8F14-EA65C443A9BD}" type="presParOf" srcId="{36682944-12F2-4DE3-B0CF-D60F2D7A7469}" destId="{972F2F7A-4B86-4D7F-897A-310BEE297168}" srcOrd="2" destOrd="0" presId="urn:microsoft.com/office/officeart/2005/8/layout/hProcess9"/>
    <dgm:cxn modelId="{6B19C161-2B49-441A-8BE2-71ED51DADC05}" type="presParOf" srcId="{36682944-12F2-4DE3-B0CF-D60F2D7A7469}" destId="{91FBB36D-405B-4377-AB37-7C8B386D4172}" srcOrd="3" destOrd="0" presId="urn:microsoft.com/office/officeart/2005/8/layout/hProcess9"/>
    <dgm:cxn modelId="{893BFDF5-B519-47AC-B1FE-4B0B8B04AF9B}" type="presParOf" srcId="{36682944-12F2-4DE3-B0CF-D60F2D7A7469}" destId="{1B72FFD1-9AB5-4D61-B8D1-62EFF13C9D2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C19CD-3665-4387-B76B-0FF07691CA02}">
      <dsp:nvSpPr>
        <dsp:cNvPr id="0" name=""/>
        <dsp:cNvSpPr/>
      </dsp:nvSpPr>
      <dsp:spPr>
        <a:xfrm>
          <a:off x="0" y="1415055"/>
          <a:ext cx="1125943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7AB0AD-5844-4D35-9E42-BD8B3AA4DB66}">
      <dsp:nvSpPr>
        <dsp:cNvPr id="0" name=""/>
        <dsp:cNvSpPr/>
      </dsp:nvSpPr>
      <dsp:spPr>
        <a:xfrm>
          <a:off x="562971" y="1075575"/>
          <a:ext cx="7881605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906" tIns="0" rIns="297906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What do we mean when we talk about wellbeing?</a:t>
          </a:r>
        </a:p>
      </dsp:txBody>
      <dsp:txXfrm>
        <a:off x="596115" y="1108719"/>
        <a:ext cx="7815317" cy="612672"/>
      </dsp:txXfrm>
    </dsp:sp>
    <dsp:sp modelId="{5236B46C-F29A-4F80-B952-C82A7E27414E}">
      <dsp:nvSpPr>
        <dsp:cNvPr id="0" name=""/>
        <dsp:cNvSpPr/>
      </dsp:nvSpPr>
      <dsp:spPr>
        <a:xfrm>
          <a:off x="0" y="2458335"/>
          <a:ext cx="1125943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20719-BDE0-4D86-8366-3CE352046C30}">
      <dsp:nvSpPr>
        <dsp:cNvPr id="0" name=""/>
        <dsp:cNvSpPr/>
      </dsp:nvSpPr>
      <dsp:spPr>
        <a:xfrm>
          <a:off x="562971" y="2118855"/>
          <a:ext cx="7881605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906" tIns="0" rIns="297906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How do we promote wellbeing?</a:t>
          </a:r>
        </a:p>
      </dsp:txBody>
      <dsp:txXfrm>
        <a:off x="596115" y="2151999"/>
        <a:ext cx="7815317" cy="612672"/>
      </dsp:txXfrm>
    </dsp:sp>
    <dsp:sp modelId="{9A07788C-F61A-4FBA-A7EF-14F6E48C7CC9}">
      <dsp:nvSpPr>
        <dsp:cNvPr id="0" name=""/>
        <dsp:cNvSpPr/>
      </dsp:nvSpPr>
      <dsp:spPr>
        <a:xfrm>
          <a:off x="0" y="3501615"/>
          <a:ext cx="1125943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D5279-B787-403D-A86F-A806146B8197}">
      <dsp:nvSpPr>
        <dsp:cNvPr id="0" name=""/>
        <dsp:cNvSpPr/>
      </dsp:nvSpPr>
      <dsp:spPr>
        <a:xfrm>
          <a:off x="562971" y="3162135"/>
          <a:ext cx="7881605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906" tIns="0" rIns="297906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How do we support those in need?</a:t>
          </a:r>
        </a:p>
      </dsp:txBody>
      <dsp:txXfrm>
        <a:off x="596115" y="3195279"/>
        <a:ext cx="7815317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03374-5741-4A4F-9719-9E54206D8664}">
      <dsp:nvSpPr>
        <dsp:cNvPr id="0" name=""/>
        <dsp:cNvSpPr/>
      </dsp:nvSpPr>
      <dsp:spPr>
        <a:xfrm>
          <a:off x="791527" y="0"/>
          <a:ext cx="8970645" cy="3636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30F27-482E-4335-BF29-2B3968EE4944}">
      <dsp:nvSpPr>
        <dsp:cNvPr id="0" name=""/>
        <dsp:cNvSpPr/>
      </dsp:nvSpPr>
      <dsp:spPr>
        <a:xfrm>
          <a:off x="357630" y="1091088"/>
          <a:ext cx="3166110" cy="1454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Another Ambassadors’ Tea Party</a:t>
          </a:r>
        </a:p>
      </dsp:txBody>
      <dsp:txXfrm>
        <a:off x="428647" y="1162105"/>
        <a:ext cx="3024076" cy="1312751"/>
      </dsp:txXfrm>
    </dsp:sp>
    <dsp:sp modelId="{972F2F7A-4B86-4D7F-897A-310BEE297168}">
      <dsp:nvSpPr>
        <dsp:cNvPr id="0" name=""/>
        <dsp:cNvSpPr/>
      </dsp:nvSpPr>
      <dsp:spPr>
        <a:xfrm>
          <a:off x="3693795" y="1091088"/>
          <a:ext cx="3166110" cy="1454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Class Kindness Sheet of hearts</a:t>
          </a:r>
        </a:p>
      </dsp:txBody>
      <dsp:txXfrm>
        <a:off x="3764812" y="1162105"/>
        <a:ext cx="3024076" cy="1312751"/>
      </dsp:txXfrm>
    </dsp:sp>
    <dsp:sp modelId="{1B72FFD1-9AB5-4D61-B8D1-62EFF13C9D2A}">
      <dsp:nvSpPr>
        <dsp:cNvPr id="0" name=""/>
        <dsp:cNvSpPr/>
      </dsp:nvSpPr>
      <dsp:spPr>
        <a:xfrm>
          <a:off x="7029959" y="1091088"/>
          <a:ext cx="3166110" cy="1454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Plan a Wellbeing day for after half-term</a:t>
          </a:r>
        </a:p>
      </dsp:txBody>
      <dsp:txXfrm>
        <a:off x="7100976" y="1162105"/>
        <a:ext cx="3024076" cy="1312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5/16/2023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ezUXe6iTAQ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1CCB-D801-4415-B13B-AFBE64F0B0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Wellbeing at </a:t>
            </a:r>
            <a:r>
              <a:rPr lang="en-GB" dirty="0" err="1"/>
              <a:t>Avishayes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031C5-AB25-403F-B0A1-B6B8C146C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971097"/>
          </a:xfrm>
        </p:spPr>
        <p:txBody>
          <a:bodyPr>
            <a:normAutofit/>
          </a:bodyPr>
          <a:lstStyle/>
          <a:p>
            <a:r>
              <a:rPr lang="en-GB" sz="2800" dirty="0"/>
              <a:t>Our wellbeing journey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1D324-E10A-4920-9080-FBAB00D2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264" y="4912698"/>
            <a:ext cx="1858736" cy="1945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77618B-9598-403E-B788-EBABB9F3A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74" y="443573"/>
            <a:ext cx="6578074" cy="2815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E49D36-14A5-444A-917C-C1FCB4491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783" y="443573"/>
            <a:ext cx="3745863" cy="2815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4157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E37F-8696-4126-80DF-3E8832E2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wellbeing?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3B633F-3936-47C6-BE0D-BCF7AFB4E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90451"/>
              </p:ext>
            </p:extLst>
          </p:nvPr>
        </p:nvGraphicFramePr>
        <p:xfrm>
          <a:off x="466281" y="1701209"/>
          <a:ext cx="11259436" cy="5156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F62AC56-3125-4CAD-AFF7-4F0DE6FD2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6112" y="-10371"/>
            <a:ext cx="1835888" cy="192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0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E37F-8696-4126-80DF-3E8832E2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90" y="464483"/>
            <a:ext cx="6677248" cy="970450"/>
          </a:xfrm>
        </p:spPr>
        <p:txBody>
          <a:bodyPr/>
          <a:lstStyle/>
          <a:p>
            <a:r>
              <a:rPr lang="en-GB" dirty="0"/>
              <a:t>What do we mean when we talk about wellbeing?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62AC56-3125-4CAD-AFF7-4F0DE6FD2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112" y="-10371"/>
            <a:ext cx="1835888" cy="192015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A794EE-8602-4C40-8BF3-6A5787354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832" y="2310356"/>
            <a:ext cx="7740504" cy="4083161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/>
              <a:t>Year 6 performed scenarios to the rest of the school in an assembly to promote anti-bullying (Max + Scarlett)</a:t>
            </a:r>
          </a:p>
          <a:p>
            <a:r>
              <a:rPr lang="en-GB" sz="2800" dirty="0"/>
              <a:t>Year 6 worked on peer pressure videos with Somerset </a:t>
            </a:r>
            <a:r>
              <a:rPr lang="en-GB" sz="2800" dirty="0">
                <a:hlinkClick r:id="rId3"/>
              </a:rPr>
              <a:t>https://youtu.be/SezUXe6iTAQ</a:t>
            </a:r>
            <a:r>
              <a:rPr lang="en-GB" sz="2800" dirty="0"/>
              <a:t> and learn about getting on in class (Amber + Issy)</a:t>
            </a:r>
          </a:p>
          <a:p>
            <a:r>
              <a:rPr lang="en-GB" sz="2800" dirty="0"/>
              <a:t>5 ways to promote wellbeing – Wellbeing Week and learn a new skill afternoon – physical and mental wellbeing (Amber + Issy)</a:t>
            </a:r>
          </a:p>
          <a:p>
            <a:r>
              <a:rPr lang="en-GB" sz="2800" dirty="0"/>
              <a:t>Assemblies promote wellbeing including NSPCC (Nadia + Sophie)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0C4B32-ED9C-43B2-870B-EB153B821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336" y="3019647"/>
            <a:ext cx="3726706" cy="2096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93121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8F73-29BE-4A04-B4A9-F0E92EDC9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6090530" cy="970450"/>
          </a:xfrm>
        </p:spPr>
        <p:txBody>
          <a:bodyPr/>
          <a:lstStyle/>
          <a:p>
            <a:r>
              <a:rPr lang="en-GB" dirty="0"/>
              <a:t>How do we promote wellbeing?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E3B8-95DC-4752-9A4A-C75566517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326" y="2222287"/>
            <a:ext cx="7368358" cy="4188525"/>
          </a:xfrm>
        </p:spPr>
        <p:txBody>
          <a:bodyPr>
            <a:normAutofit fontScale="85000" lnSpcReduction="10000"/>
          </a:bodyPr>
          <a:lstStyle/>
          <a:p>
            <a:r>
              <a:rPr lang="en-GB" sz="2800" dirty="0"/>
              <a:t>Wellbeing ambassadors notice kindness and recognise good wellbeing (Tristan + </a:t>
            </a:r>
            <a:r>
              <a:rPr lang="en-GB" sz="2800" dirty="0" err="1"/>
              <a:t>Athan</a:t>
            </a:r>
            <a:r>
              <a:rPr lang="en-GB" sz="2800" dirty="0"/>
              <a:t>)</a:t>
            </a:r>
          </a:p>
          <a:p>
            <a:r>
              <a:rPr lang="en-GB" sz="2800" dirty="0"/>
              <a:t>We mark special days like ‘Wear Your Scarf to School,’ and ‘Odd Socks Day’ to show that everyone is special and unique (Sophie + Nadia)</a:t>
            </a:r>
          </a:p>
          <a:p>
            <a:r>
              <a:rPr lang="en-GB" sz="2800" dirty="0"/>
              <a:t>We have held whole school events like the ‘Fun Run’ and ‘Coronation Picnic’ (Sophie + Nadia)</a:t>
            </a:r>
          </a:p>
          <a:p>
            <a:r>
              <a:rPr lang="en-GB" sz="2800" dirty="0"/>
              <a:t>We held an Ambassadors Tea Party (Nadia + Max)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C335B-2EDC-46D4-8AF1-2F2325A7D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-27790"/>
            <a:ext cx="1835055" cy="19204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20E746-F908-42F4-BAF9-54D19E6B8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128" y="2851646"/>
            <a:ext cx="3497174" cy="52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2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8F73-29BE-4A04-B4A9-F0E92EDC9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6771014" cy="970450"/>
          </a:xfrm>
        </p:spPr>
        <p:txBody>
          <a:bodyPr/>
          <a:lstStyle/>
          <a:p>
            <a:pPr lvl="0"/>
            <a:r>
              <a:rPr lang="en-GB" dirty="0"/>
              <a:t>How do we support those in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9E3B8-95DC-4752-9A4A-C75566517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76" y="2222287"/>
            <a:ext cx="7368358" cy="4188525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/>
              <a:t>We made worry boxes for each class (Tristan + Sophie)</a:t>
            </a:r>
          </a:p>
          <a:p>
            <a:r>
              <a:rPr lang="en-GB" sz="2800" dirty="0"/>
              <a:t>In the Autumn we boxed up shoeboxes for children in other countries in need (Scarlett + </a:t>
            </a:r>
            <a:r>
              <a:rPr lang="en-GB" sz="2800" dirty="0" err="1"/>
              <a:t>Athan</a:t>
            </a:r>
            <a:r>
              <a:rPr lang="en-GB" sz="2800" dirty="0"/>
              <a:t>)</a:t>
            </a:r>
          </a:p>
          <a:p>
            <a:r>
              <a:rPr lang="en-GB" sz="2800" dirty="0"/>
              <a:t>We use ‘Happy Sheets’ to share how we are feeling (Max + Issy)</a:t>
            </a:r>
          </a:p>
          <a:p>
            <a:r>
              <a:rPr lang="en-GB" sz="2800" dirty="0"/>
              <a:t>We did a survey/audit of how people were feeling at playtimes and worked with School Council to improve playtimes (Nadia + Max)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F4435-513F-4A98-81F8-C2579B7F9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9204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822302-62F6-40B3-8C70-FA88CAE0D6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2" t="10895" r="9943" b="3934"/>
          <a:stretch/>
        </p:blipFill>
        <p:spPr>
          <a:xfrm>
            <a:off x="8111147" y="2618539"/>
            <a:ext cx="3843219" cy="2878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077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E5E32-CC2E-4D8A-9A72-E638594B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 …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D9248C-58CE-445F-A3F8-ABFD52606A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155185"/>
              </p:ext>
            </p:extLst>
          </p:nvPr>
        </p:nvGraphicFramePr>
        <p:xfrm>
          <a:off x="819150" y="2222500"/>
          <a:ext cx="10553700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9E566E1-084C-44EE-8DC8-90DE7921A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6945" y="0"/>
            <a:ext cx="1835055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23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Custom 2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FF0000"/>
      </a:accent1>
      <a:accent2>
        <a:srgbClr val="F49C00"/>
      </a:accent2>
      <a:accent3>
        <a:srgbClr val="FFBD47"/>
      </a:accent3>
      <a:accent4>
        <a:srgbClr val="FF8427"/>
      </a:accent4>
      <a:accent5>
        <a:srgbClr val="FFC000"/>
      </a:accent5>
      <a:accent6>
        <a:srgbClr val="C00000"/>
      </a:accent6>
      <a:hlink>
        <a:srgbClr val="CC9900"/>
      </a:hlink>
      <a:folHlink>
        <a:srgbClr val="666699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174</TotalTime>
  <Words>313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Quotable</vt:lpstr>
      <vt:lpstr>Wellbeing at Avishayes</vt:lpstr>
      <vt:lpstr>What is wellbeing?</vt:lpstr>
      <vt:lpstr>What do we mean when we talk about wellbeing?</vt:lpstr>
      <vt:lpstr>How do we promote wellbeing?</vt:lpstr>
      <vt:lpstr>How do we support those in need?</vt:lpstr>
      <vt:lpstr>Next steps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Wellbeing at Avishayes</dc:title>
  <dc:creator>Clare.Rinaldi</dc:creator>
  <cp:lastModifiedBy>Clare.Rinaldi</cp:lastModifiedBy>
  <cp:revision>9</cp:revision>
  <dcterms:created xsi:type="dcterms:W3CDTF">2023-05-16T12:08:45Z</dcterms:created>
  <dcterms:modified xsi:type="dcterms:W3CDTF">2023-05-16T15:02:50Z</dcterms:modified>
</cp:coreProperties>
</file>